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9" r:id="rId2"/>
    <p:sldId id="263" r:id="rId3"/>
    <p:sldId id="302" r:id="rId4"/>
    <p:sldId id="300" r:id="rId5"/>
    <p:sldId id="303" r:id="rId6"/>
    <p:sldId id="301" r:id="rId7"/>
    <p:sldId id="304" r:id="rId8"/>
    <p:sldId id="305" r:id="rId9"/>
    <p:sldId id="306" r:id="rId10"/>
    <p:sldId id="307" r:id="rId11"/>
    <p:sldId id="308" r:id="rId12"/>
    <p:sldId id="310" r:id="rId13"/>
    <p:sldId id="309" r:id="rId14"/>
    <p:sldId id="311" r:id="rId15"/>
    <p:sldId id="312" r:id="rId16"/>
    <p:sldId id="264" r:id="rId17"/>
    <p:sldId id="313" r:id="rId18"/>
    <p:sldId id="314" r:id="rId19"/>
    <p:sldId id="315" r:id="rId20"/>
    <p:sldId id="316" r:id="rId21"/>
    <p:sldId id="317" r:id="rId22"/>
    <p:sldId id="318" r:id="rId23"/>
    <p:sldId id="267" r:id="rId24"/>
    <p:sldId id="269" r:id="rId25"/>
    <p:sldId id="298" r:id="rId26"/>
    <p:sldId id="271" r:id="rId27"/>
    <p:sldId id="284" r:id="rId28"/>
    <p:sldId id="285" r:id="rId29"/>
    <p:sldId id="293" r:id="rId30"/>
    <p:sldId id="291" r:id="rId31"/>
    <p:sldId id="292" r:id="rId32"/>
    <p:sldId id="294" r:id="rId33"/>
    <p:sldId id="295" r:id="rId34"/>
    <p:sldId id="296" r:id="rId35"/>
    <p:sldId id="297" r:id="rId36"/>
    <p:sldId id="265" r:id="rId37"/>
    <p:sldId id="273" r:id="rId38"/>
    <p:sldId id="272" r:id="rId39"/>
    <p:sldId id="274" r:id="rId40"/>
    <p:sldId id="275" r:id="rId41"/>
    <p:sldId id="276" r:id="rId42"/>
    <p:sldId id="277" r:id="rId43"/>
    <p:sldId id="279" r:id="rId44"/>
    <p:sldId id="280" r:id="rId45"/>
    <p:sldId id="281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AF"/>
    <a:srgbClr val="0F0F7F"/>
    <a:srgbClr val="DFDFFF"/>
    <a:srgbClr val="6F6FEF"/>
    <a:srgbClr val="FFFFFF"/>
    <a:srgbClr val="7F7FFF"/>
    <a:srgbClr val="9F9FF6"/>
    <a:srgbClr val="BFBFFF"/>
    <a:srgbClr val="CFCFFF"/>
    <a:srgbClr val="A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4434" autoAdjust="0"/>
  </p:normalViewPr>
  <p:slideViewPr>
    <p:cSldViewPr>
      <p:cViewPr varScale="1">
        <p:scale>
          <a:sx n="74" d="100"/>
          <a:sy n="74" d="100"/>
        </p:scale>
        <p:origin x="14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83215-80E3-4A52-98A5-4C379A79CA39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BDD3E-57A4-4A7C-8FEE-AE2738C669D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5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3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59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066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ABDD3E-57A4-4A7C-8FEE-AE2738C669D0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93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7611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077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769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28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79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0975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9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572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37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619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935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A88D7-68F7-4681-80B5-BDD492DE1B81}" type="datetimeFigureOut">
              <a:rPr lang="en-AU" smtClean="0"/>
              <a:t>1/03/2021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498DB-2140-4A88-A480-CA1E55F52B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760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nodiam.com/teacher/saveUpload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nodiam.com/teacher/saveTermsConditions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nodiam.com/teacher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nte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hyperlink" Target="https://anodiam.com/teacher/addnewcours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nodiam.com/teacher/addnewstatus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anodiamadm/Doc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odiamadm/Do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nodiamadm/Do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830" y="332656"/>
            <a:ext cx="52789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err="1" smtClean="0">
                <a:latin typeface="Arial" panose="020B0604020202020204" pitchFamily="34" charset="0"/>
                <a:ea typeface="Arial" panose="020B0604020202020204" pitchFamily="34" charset="0"/>
              </a:rPr>
              <a:t>Anodiam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 Teacher App: Wireframes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36712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https://github.com/anodiamadm/Docs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ProjectExecution</a:t>
            </a:r>
            <a:r>
              <a:rPr lang="en-US" sz="1400" dirty="0" smtClean="0">
                <a:latin typeface="Arial" panose="020B0604020202020204" pitchFamily="34" charset="0"/>
                <a:ea typeface="Arial" panose="020B0604020202020204" pitchFamily="34" charset="0"/>
              </a:rPr>
              <a:t> &gt; BA &gt; </a:t>
            </a:r>
            <a:r>
              <a:rPr lang="en-US" sz="1400" dirty="0" err="1" smtClean="0">
                <a:latin typeface="Arial" panose="020B0604020202020204" pitchFamily="34" charset="0"/>
                <a:ea typeface="Arial" panose="020B0604020202020204" pitchFamily="34" charset="0"/>
              </a:rPr>
              <a:t>SpecsWireframes</a:t>
            </a:r>
            <a:endParaRPr lang="en-AU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796"/>
              </p:ext>
            </p:extLst>
          </p:nvPr>
        </p:nvGraphicFramePr>
        <p:xfrm>
          <a:off x="1691680" y="1484784"/>
          <a:ext cx="5943600" cy="3920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5325"/>
                <a:gridCol w="952500"/>
                <a:gridCol w="952500"/>
                <a:gridCol w="952500"/>
                <a:gridCol w="2390775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Editor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Reviewer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AU" sz="12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</a:t>
                      </a:r>
                      <a:endParaRPr lang="en-AU" sz="12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26/11/2020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Teacher App wireframes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22/02/2021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Updated with screen prints from real app. 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AU" sz="12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4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anodiam.com/teacher/savePersonalDetails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677399" y="31615"/>
            <a:ext cx="555184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Professional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912243" y="31615"/>
            <a:ext cx="5082161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Upload Section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anodiam.com/teacher/saveProfessionalDetails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455390" y="31615"/>
            <a:ext cx="5995872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Upload Section Tab (Bottom)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://anodiam.com/teacher/saveUpload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Section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448443" y="31615"/>
            <a:ext cx="4009752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T&amp;C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://anodiam.com/teacher/saveTermsConditions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en-US" sz="1200" u="sng" dirty="0" err="1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myProfile</a:t>
            </a:r>
            <a:r>
              <a:rPr lang="en-US" sz="1200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</a:t>
            </a:r>
            <a:r>
              <a:rPr lang="en-US" sz="1200" u="sng" dirty="0" err="1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myCourses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583019" y="31615"/>
            <a:ext cx="5740610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Application Submission Confirmation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2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forgetPassword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234041" y="31615"/>
            <a:ext cx="443858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(Email Sent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7" name="Rectangle 6"/>
          <p:cNvSpPr/>
          <p:nvPr/>
        </p:nvSpPr>
        <p:spPr>
          <a:xfrm>
            <a:off x="1971190" y="31615"/>
            <a:ext cx="4964244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635"/>
            <a:ext cx="9144000" cy="603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teacher/newPassword?token=hex-token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687425" y="31615"/>
            <a:ext cx="5531835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(Create New Password)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teacher/changePassword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687425" y="31615"/>
            <a:ext cx="5531835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Password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(Create New Password)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2696"/>
            <a:ext cx="91440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2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teacher/myProfile</a:t>
            </a:r>
            <a:r>
              <a:rPr lang="en-US" sz="1200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r>
              <a:rPr lang="en-US" sz="1200" u="sng" dirty="0" err="1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myCourses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275498" y="31615"/>
            <a:ext cx="6355714" cy="351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Login (Teacher Application Rejected by Anodiam)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995"/>
            <a:ext cx="9144000" cy="59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0888" y="31615"/>
            <a:ext cx="264482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Home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teacher/myProfile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016425" y="31615"/>
            <a:ext cx="687386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Profile (Teacher Application Approved by Anodiam)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995"/>
            <a:ext cx="9144000" cy="59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teacher/myProfile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439345" y="31615"/>
            <a:ext cx="8028032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Profile (Teacher Application Approved by Anodiam)(Bottom - 1)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9987"/>
            <a:ext cx="9144000" cy="59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anodiam.com/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teacher/myProfile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439346" y="31615"/>
            <a:ext cx="8028031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Profile (Teacher Application Approved by Anodiam</a:t>
            </a:r>
            <a:r>
              <a:rPr lang="en-US" sz="1600" b="1" smtClean="0">
                <a:latin typeface="Arial" panose="020B0604020202020204" pitchFamily="34" charset="0"/>
                <a:ea typeface="Arial" panose="020B0604020202020204" pitchFamily="34" charset="0"/>
              </a:rPr>
              <a:t>)(Bottom -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2)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995"/>
            <a:ext cx="9144000" cy="597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1032" y="764704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anodiam.com/teacher/signup</a:t>
            </a:r>
            <a:endParaRPr lang="en-AU" sz="1400" dirty="0"/>
          </a:p>
        </p:txBody>
      </p:sp>
      <p:sp>
        <p:nvSpPr>
          <p:cNvPr id="7" name="Rectangle 6"/>
          <p:cNvSpPr/>
          <p:nvPr/>
        </p:nvSpPr>
        <p:spPr>
          <a:xfrm>
            <a:off x="238541" y="332656"/>
            <a:ext cx="8429552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Teacher Signup page (continued)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124744"/>
            <a:ext cx="74295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0096" y="332656"/>
            <a:ext cx="8266430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Forget / Change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anodiam.com/teacher/changepassword/{userid}</a:t>
            </a:r>
            <a:endParaRPr lang="en-AU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43" y="1848047"/>
            <a:ext cx="3885714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119" y="332656"/>
            <a:ext cx="7604389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Signup – Create New Password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anodiam.com/teacher/createpassword/{userid}</a:t>
            </a:r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1847850"/>
            <a:ext cx="3886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859" y="332656"/>
            <a:ext cx="8386911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My Teacher Home / View All Courses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anodiam.com/teacher/myhome/{userid}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0650"/>
            <a:ext cx="74676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2676" y="11870"/>
            <a:ext cx="6801284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Course page Outline tab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20688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anodiam.com/teacher/addnewcourse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278" y="-27384"/>
            <a:ext cx="7738080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View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, Update Course page Outline tab</a:t>
            </a:r>
            <a:endParaRPr lang="en-US" sz="2400" b="1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b="1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deleted</a:t>
            </a:r>
            <a:endParaRPr lang="en-AU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00943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9006" y="11870"/>
            <a:ext cx="6028637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Deletion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non-active 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deleted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anodiam.com/teacher/deletecourse/{courseid}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8" y="1268760"/>
            <a:ext cx="3886200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348880"/>
            <a:ext cx="3886200" cy="3162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43808" y="3429000"/>
            <a:ext cx="360040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843808" y="4725144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of Course / Content name</a:t>
            </a:r>
          </a:p>
          <a:p>
            <a:pPr algn="ctr"/>
            <a:r>
              <a:rPr lang="en-AU" sz="1000" dirty="0" smtClean="0"/>
              <a:t>Delete 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897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anodiam.com/teacher/registerUsernameEmail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2599" y="31615"/>
            <a:ext cx="4241418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996" y="11870"/>
            <a:ext cx="774064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/ Edit Course page Content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7775" y="11870"/>
            <a:ext cx="9002208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Content Detail (Add / Update / Delete)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://anodiam.com/teacher/addnewcontent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/{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content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id}</a:t>
            </a:r>
            <a:endParaRPr lang="en-US" sz="1400" u="sng" dirty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98" y="11870"/>
            <a:ext cx="8595046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Business Info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409468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908720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0012" y="11870"/>
            <a:ext cx="8926674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Create 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/ Edit Course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page Approval Status tab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288" y="385500"/>
            <a:ext cx="8245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://anodiam.com/teacher/addnewcourse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anodiam.com/teacher/course/{courseid}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79301"/>
            <a:ext cx="74676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4030" y="11870"/>
            <a:ext cx="5898602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Approval Status dialogue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528935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://anodiam.com/teacher/addnewstatus</a:t>
            </a:r>
            <a:endParaRPr lang="en-US" sz="1400" u="sng" dirty="0" smtClean="0">
              <a:solidFill>
                <a:srgbClr val="0000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76412"/>
            <a:ext cx="68580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80" y="2786980"/>
            <a:ext cx="3886200" cy="3162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03834"/>
            <a:ext cx="3886200" cy="3162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273" y="11870"/>
            <a:ext cx="7670113" cy="711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Confirm Course Inactivation dialogue</a:t>
            </a:r>
          </a:p>
          <a:p>
            <a:pPr algn="ctr">
              <a:lnSpc>
                <a:spcPct val="115000"/>
              </a:lnSpc>
            </a:pP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** Only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active </a:t>
            </a:r>
            <a:r>
              <a:rPr lang="en-US" sz="1100" b="1" dirty="0">
                <a:latin typeface="Arial" panose="020B0604020202020204" pitchFamily="34" charset="0"/>
                <a:ea typeface="Arial" panose="020B0604020202020204" pitchFamily="34" charset="0"/>
              </a:rPr>
              <a:t>courses can be </a:t>
            </a:r>
            <a:r>
              <a:rPr lang="en-US" sz="1100" b="1" dirty="0" smtClean="0">
                <a:latin typeface="Arial" panose="020B0604020202020204" pitchFamily="34" charset="0"/>
                <a:ea typeface="Arial" panose="020B0604020202020204" pitchFamily="34" charset="0"/>
              </a:rPr>
              <a:t>inactivated</a:t>
            </a:r>
            <a:endParaRPr lang="en-AU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67295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anodiam.com/teacher/inactivatecourse/{courseid}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5816" y="4866134"/>
            <a:ext cx="360040" cy="723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ight Arrow 8"/>
          <p:cNvSpPr/>
          <p:nvPr/>
        </p:nvSpPr>
        <p:spPr>
          <a:xfrm>
            <a:off x="2715816" y="5157192"/>
            <a:ext cx="2664296" cy="5821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smtClean="0"/>
              <a:t>On confirmation and T&amp;C acceptance, Inactivate</a:t>
            </a:r>
            <a:r>
              <a:rPr lang="en-AU" sz="1000" dirty="0"/>
              <a:t> </a:t>
            </a:r>
            <a:r>
              <a:rPr lang="en-AU" sz="1000" dirty="0" smtClean="0"/>
              <a:t>button is enabled 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7047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9633" y="332656"/>
            <a:ext cx="534736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Personal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96752"/>
            <a:ext cx="7467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6323" y="332656"/>
            <a:ext cx="589398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Professional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6362"/>
            <a:ext cx="7467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63604" y="332656"/>
            <a:ext cx="5379421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Financial Profile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anodiam.com/teacher/myprofile/{userid}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68946"/>
            <a:ext cx="7467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13300" y="332656"/>
            <a:ext cx="5280035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Payout Reports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anodiam.com/teacher/payouts/{userid}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277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3136504" y="31615"/>
            <a:ext cx="263360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Login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1856" y="332656"/>
            <a:ext cx="436292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Analytics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anodiam.com/teacher/analytics/{userid}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0796"/>
            <a:ext cx="7467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4997" y="332656"/>
            <a:ext cx="6036653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Inbox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anodiam.com/teacher/messages/{userid}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448" y="332656"/>
            <a:ext cx="7687747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Inbox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&gt; Message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anodiam.com/teacher/message/{messageid}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1605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1493" y="332656"/>
            <a:ext cx="636366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Queries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anodiam.com/teacher/queries/{userid}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79637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1077" y="332656"/>
            <a:ext cx="8045216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Teacher App: Notifications &gt;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Query &gt; Resolution page</a:t>
            </a:r>
            <a:endParaRPr lang="en-AU" sz="2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anodiam.com/teacher/query/{queryid}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35621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678" y="332656"/>
            <a:ext cx="6809300" cy="4809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</a:t>
            </a:r>
            <a:r>
              <a:rPr lang="en-US" sz="2400" b="1" dirty="0"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US" sz="2400" b="1" dirty="0" smtClean="0">
                <a:latin typeface="Arial" panose="020B0604020202020204" pitchFamily="34" charset="0"/>
                <a:ea typeface="Arial" panose="020B0604020202020204" pitchFamily="34" charset="0"/>
              </a:rPr>
              <a:t>Notifications &gt; Comments page</a:t>
            </a:r>
            <a:endParaRPr lang="en-AU" sz="2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032" y="849721"/>
            <a:ext cx="8245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4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4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anodiam.com/teacher/comments/{userid}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0162"/>
            <a:ext cx="74676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4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anodiam.com/teacher/login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856796" y="31615"/>
            <a:ext cx="3193054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Forget </a:t>
            </a: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Password</a:t>
            </a:r>
            <a:endParaRPr lang="en-AU" sz="1600" dirty="0">
              <a:solidFill>
                <a:srgbClr val="FF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anodiam.com/teacher/newUser/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09834" y="31615"/>
            <a:ext cx="5486951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Create New Username (Email Sent) Page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dirty="0" smtClean="0">
                <a:latin typeface="Arial" panose="020B0604020202020204" pitchFamily="34" charset="0"/>
                <a:ea typeface="Arial" panose="020B0604020202020204" pitchFamily="34" charset="0"/>
              </a:rPr>
              <a:t>user’s mailbox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2335872" y="31615"/>
            <a:ext cx="4234877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</a:t>
            </a:r>
            <a:r>
              <a:rPr lang="en-US" sz="1600" b="1" dirty="0">
                <a:latin typeface="Arial" panose="020B0604020202020204" pitchFamily="34" charset="0"/>
                <a:ea typeface="Arial" panose="020B0604020202020204" pitchFamily="34" charset="0"/>
              </a:rPr>
              <a:t>User Email Verification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anodiam.com/teacher/newUser?token=hex-token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729494" y="31615"/>
            <a:ext cx="544764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Credentials Section Tab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590" y="332656"/>
            <a:ext cx="8245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Link: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://</a:t>
            </a:r>
            <a:r>
              <a:rPr lang="en-US" sz="1200" u="sng" dirty="0" smtClean="0">
                <a:solidFill>
                  <a:srgbClr val="0000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anodiam.com/teacher/saveCredentials</a:t>
            </a:r>
            <a:endParaRPr lang="en-AU" sz="1200" dirty="0"/>
          </a:p>
        </p:txBody>
      </p:sp>
      <p:sp>
        <p:nvSpPr>
          <p:cNvPr id="6" name="Rectangle 5"/>
          <p:cNvSpPr/>
          <p:nvPr/>
        </p:nvSpPr>
        <p:spPr>
          <a:xfrm>
            <a:off x="1860140" y="31615"/>
            <a:ext cx="5186356" cy="37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600" b="1" dirty="0" smtClean="0">
                <a:latin typeface="Arial" panose="020B0604020202020204" pitchFamily="34" charset="0"/>
                <a:ea typeface="Arial" panose="020B0604020202020204" pitchFamily="34" charset="0"/>
              </a:rPr>
              <a:t>Teacher App: New User Page, Personal Details Tab </a:t>
            </a:r>
            <a:endParaRPr lang="en-AU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038"/>
            <a:ext cx="9144000" cy="62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6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43283</TotalTime>
  <Words>778</Words>
  <Application>Microsoft Office PowerPoint</Application>
  <PresentationFormat>On-screen Show (4:3)</PresentationFormat>
  <Paragraphs>130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</dc:creator>
  <cp:lastModifiedBy>Sydney</cp:lastModifiedBy>
  <cp:revision>295</cp:revision>
  <dcterms:created xsi:type="dcterms:W3CDTF">2020-08-10T22:46:31Z</dcterms:created>
  <dcterms:modified xsi:type="dcterms:W3CDTF">2021-03-01T02:14:18Z</dcterms:modified>
</cp:coreProperties>
</file>